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9" r:id="rId4"/>
    <p:sldId id="264" r:id="rId5"/>
    <p:sldId id="265" r:id="rId6"/>
    <p:sldId id="266" r:id="rId7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나눔명조OTF" panose="02020603020101020101" pitchFamily="18" charset="-127"/>
      <p:regular r:id="rId14"/>
      <p:bold r:id="rId15"/>
    </p:embeddedFont>
    <p:embeddedFont>
      <p:font typeface="나눔명조OTF ExtraBold" panose="02020603020101020101" pitchFamily="18" charset="-127"/>
      <p:bold r:id="rId16"/>
    </p:embeddedFont>
    <p:embeddedFont>
      <p:font typeface="나눔스퀘어OTF" panose="020B0600000101010101" pitchFamily="34" charset="-127"/>
      <p:regular r:id="rId17"/>
    </p:embeddedFont>
    <p:embeddedFont>
      <p:font typeface="나눔스퀘어OTF ExtraBold" panose="020B0600000101010101" pitchFamily="34" charset="-127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36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987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4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327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53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736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1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0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98BEC1-1FCD-41B5-8548-FE4688BD23EF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269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8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98BEC1-1FCD-41B5-8548-FE4688BD23EF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96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66513BF-746C-58F9-D02E-B28517062B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endParaRPr lang="en-US" altLang="ko-KR" sz="1400" dirty="0">
              <a:solidFill>
                <a:schemeClr val="tx1"/>
              </a:solidFill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1674022</a:t>
            </a:r>
            <a:r>
              <a:rPr lang="ko-KR" altLang="en-US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 김기현 </a:t>
            </a:r>
            <a:r>
              <a:rPr lang="en-US" altLang="ko-KR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1726036 </a:t>
            </a:r>
            <a:r>
              <a:rPr lang="ko-KR" altLang="en-US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이동준</a:t>
            </a:r>
            <a:endParaRPr lang="en-US" altLang="ko-KR" sz="1400" dirty="0">
              <a:solidFill>
                <a:schemeClr val="tx1"/>
              </a:solidFill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1726064 </a:t>
            </a:r>
            <a:r>
              <a:rPr lang="ko-KR" altLang="en-US" sz="1400" dirty="0" err="1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김학영</a:t>
            </a:r>
            <a:r>
              <a:rPr lang="ko-KR" altLang="en-US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1726052 </a:t>
            </a:r>
            <a:r>
              <a:rPr lang="ko-KR" altLang="en-US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최신호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3E479-1F5E-1956-5155-D4131CA362C8}"/>
              </a:ext>
            </a:extLst>
          </p:cNvPr>
          <p:cNvSpPr txBox="1"/>
          <p:nvPr/>
        </p:nvSpPr>
        <p:spPr>
          <a:xfrm>
            <a:off x="1098665" y="2232173"/>
            <a:ext cx="10061171" cy="212365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6600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Keras</a:t>
            </a:r>
            <a:r>
              <a:rPr lang="en-US" altLang="ko-KR" sz="66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 </a:t>
            </a:r>
            <a:r>
              <a:rPr lang="ko-KR" altLang="en-US" sz="66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활용 </a:t>
            </a:r>
            <a:r>
              <a:rPr lang="ko-KR" altLang="en-US" sz="66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개와 고양이</a:t>
            </a:r>
            <a:r>
              <a:rPr lang="ko-KR" altLang="en-US" sz="66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를</a:t>
            </a:r>
            <a:endParaRPr lang="en-US" altLang="ko-KR" sz="6600" dirty="0"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  <a:p>
            <a:r>
              <a:rPr lang="ko-KR" altLang="en-US" sz="66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구분하는 </a:t>
            </a:r>
            <a:r>
              <a:rPr lang="en-US" altLang="ko-KR" sz="6600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CNN</a:t>
            </a:r>
            <a:r>
              <a:rPr lang="en-US" altLang="ko-KR" sz="66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 </a:t>
            </a:r>
            <a:r>
              <a:rPr lang="ko-KR" altLang="en-US" sz="66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모델링</a:t>
            </a:r>
            <a:endParaRPr lang="en-US" altLang="ko-KR" sz="6600" dirty="0"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CD659-528C-446A-9181-9E618A92598F}"/>
              </a:ext>
            </a:extLst>
          </p:cNvPr>
          <p:cNvSpPr txBox="1"/>
          <p:nvPr/>
        </p:nvSpPr>
        <p:spPr>
          <a:xfrm>
            <a:off x="1032164" y="1202051"/>
            <a:ext cx="18578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20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3</a:t>
            </a:r>
            <a:r>
              <a:rPr lang="ko-KR" altLang="en-US" sz="72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조</a:t>
            </a:r>
            <a:endParaRPr lang="en-US" altLang="ko-KR" sz="7200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033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3D54F-3FCB-CA04-867E-78802FC9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1.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팀 구성원 간단 소개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FED08B0-57BC-BF6C-1B8B-7B72FBBFA6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188157"/>
              </p:ext>
            </p:extLst>
          </p:nvPr>
        </p:nvGraphicFramePr>
        <p:xfrm>
          <a:off x="1096963" y="1846263"/>
          <a:ext cx="10058397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555">
                  <a:extLst>
                    <a:ext uri="{9D8B030D-6E8A-4147-A177-3AD203B41FA5}">
                      <a16:colId xmlns:a16="http://schemas.microsoft.com/office/drawing/2014/main" val="609734551"/>
                    </a:ext>
                  </a:extLst>
                </a:gridCol>
                <a:gridCol w="1712258">
                  <a:extLst>
                    <a:ext uri="{9D8B030D-6E8A-4147-A177-3AD203B41FA5}">
                      <a16:colId xmlns:a16="http://schemas.microsoft.com/office/drawing/2014/main" val="1911320697"/>
                    </a:ext>
                  </a:extLst>
                </a:gridCol>
                <a:gridCol w="6780584">
                  <a:extLst>
                    <a:ext uri="{9D8B030D-6E8A-4147-A177-3AD203B41FA5}">
                      <a16:colId xmlns:a16="http://schemas.microsoft.com/office/drawing/2014/main" val="1666559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OTF ExtraBold" panose="02020603020101020101" pitchFamily="18" charset="-127"/>
                          <a:ea typeface="나눔명조OTF ExtraBold" panose="02020603020101020101" pitchFamily="18" charset="-127"/>
                        </a:rPr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OTF ExtraBold" panose="02020603020101020101" pitchFamily="18" charset="-127"/>
                          <a:ea typeface="나눔명조OTF ExtraBold" panose="02020603020101020101" pitchFamily="18" charset="-127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OTF ExtraBold" panose="02020603020101020101" pitchFamily="18" charset="-127"/>
                          <a:ea typeface="나눔명조OTF ExtraBold" panose="02020603020101020101" pitchFamily="18" charset="-127"/>
                        </a:rPr>
                        <a:t>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186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1674022</a:t>
                      </a:r>
                      <a:endParaRPr lang="ko-KR" altLang="en-US" dirty="0">
                        <a:latin typeface="나눔명조OTF" panose="02020603020101020101" pitchFamily="18" charset="-127"/>
                        <a:ea typeface="나눔명조OTF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김기현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팀장</a:t>
                      </a:r>
                      <a:endParaRPr lang="en-US" altLang="ko-KR" b="1" dirty="0">
                        <a:latin typeface="나눔명조OTF" panose="02020603020101020101" pitchFamily="18" charset="-127"/>
                        <a:ea typeface="나눔명조OTF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→팀 회의 주관 및 아이디어를 취합하여 구체화</a:t>
                      </a:r>
                      <a:r>
                        <a:rPr lang="en-US" altLang="ko-KR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개념화</a:t>
                      </a:r>
                      <a:endParaRPr lang="en-US" altLang="ko-KR" dirty="0">
                        <a:latin typeface="나눔명조OTF" panose="02020603020101020101" pitchFamily="18" charset="-127"/>
                        <a:ea typeface="나눔명조OTF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640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1726036</a:t>
                      </a:r>
                      <a:endParaRPr lang="ko-KR" altLang="en-US" dirty="0">
                        <a:latin typeface="나눔명조OTF" panose="02020603020101020101" pitchFamily="18" charset="-127"/>
                        <a:ea typeface="나눔명조OTF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이동준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메인 프로그래머 겸 발표자</a:t>
                      </a:r>
                      <a:endParaRPr lang="en-US" altLang="ko-KR" b="1" dirty="0">
                        <a:latin typeface="나눔명조OTF" panose="02020603020101020101" pitchFamily="18" charset="-127"/>
                        <a:ea typeface="나눔명조OTF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→</a:t>
                      </a:r>
                      <a:r>
                        <a:rPr lang="en-US" altLang="ko-KR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Python </a:t>
                      </a:r>
                      <a:r>
                        <a:rPr lang="ko-KR" altLang="en-US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언어에 대한 이해도를 바탕으로 코딩</a:t>
                      </a:r>
                      <a:endParaRPr lang="en-US" altLang="ko-KR" dirty="0">
                        <a:latin typeface="나눔명조OTF" panose="02020603020101020101" pitchFamily="18" charset="-127"/>
                        <a:ea typeface="나눔명조OTF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→</a:t>
                      </a:r>
                      <a:r>
                        <a:rPr lang="en-US" altLang="ko-KR" dirty="0" err="1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Jupyter</a:t>
                      </a:r>
                      <a:r>
                        <a:rPr lang="en-US" altLang="ko-KR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 Notebook</a:t>
                      </a:r>
                      <a:r>
                        <a:rPr lang="ko-KR" altLang="en-US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 개발환경 사용</a:t>
                      </a:r>
                      <a:r>
                        <a:rPr lang="en-US" altLang="ko-KR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데이터 </a:t>
                      </a:r>
                      <a:r>
                        <a:rPr lang="ko-KR" altLang="en-US" dirty="0" err="1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전처리</a:t>
                      </a:r>
                      <a:r>
                        <a:rPr lang="ko-KR" altLang="en-US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 등</a:t>
                      </a:r>
                      <a:endParaRPr lang="en-US" altLang="ko-KR" dirty="0">
                        <a:latin typeface="나눔명조OTF" panose="02020603020101020101" pitchFamily="18" charset="-127"/>
                        <a:ea typeface="나눔명조OTF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15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1726052</a:t>
                      </a:r>
                      <a:endParaRPr lang="ko-KR" altLang="en-US" dirty="0">
                        <a:latin typeface="나눔명조OTF" panose="02020603020101020101" pitchFamily="18" charset="-127"/>
                        <a:ea typeface="나눔명조OTF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최신호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서브 프로그래머 겸 발표자료</a:t>
                      </a:r>
                      <a:r>
                        <a:rPr lang="en-US" altLang="ko-KR" b="1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, </a:t>
                      </a:r>
                      <a:r>
                        <a:rPr lang="ko-KR" altLang="en-US" b="1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제출 문서 제작</a:t>
                      </a:r>
                      <a:endParaRPr lang="en-US" altLang="ko-KR" dirty="0">
                        <a:latin typeface="나눔명조OTF" panose="02020603020101020101" pitchFamily="18" charset="-127"/>
                        <a:ea typeface="나눔명조OTF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→팀 회의 간 아이디어 제시</a:t>
                      </a:r>
                      <a:r>
                        <a:rPr lang="en-US" altLang="ko-KR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발표자료와 보고서 제작을 담당</a:t>
                      </a:r>
                      <a:endParaRPr lang="en-US" altLang="ko-KR" dirty="0">
                        <a:latin typeface="나눔명조OTF" panose="02020603020101020101" pitchFamily="18" charset="-127"/>
                        <a:ea typeface="나눔명조OTF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894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1726064</a:t>
                      </a:r>
                      <a:endParaRPr lang="ko-KR" altLang="en-US" dirty="0">
                        <a:latin typeface="나눔명조OTF" panose="02020603020101020101" pitchFamily="18" charset="-127"/>
                        <a:ea typeface="나눔명조OTF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김학영</a:t>
                      </a:r>
                      <a:endParaRPr lang="ko-KR" altLang="en-US" dirty="0">
                        <a:latin typeface="나눔명조OTF" panose="02020603020101020101" pitchFamily="18" charset="-127"/>
                        <a:ea typeface="나눔명조OTF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latin typeface="나눔명조OTF" panose="02020603020101020101" pitchFamily="18" charset="-127"/>
                          <a:ea typeface="나눔명조OTF" panose="02020603020101020101" pitchFamily="18" charset="-127"/>
                        </a:rPr>
                        <a:t>이미지 리소스 수집</a:t>
                      </a:r>
                      <a:endParaRPr lang="en-US" altLang="ko-KR" b="1" dirty="0">
                        <a:latin typeface="나눔명조OTF" panose="02020603020101020101" pitchFamily="18" charset="-127"/>
                        <a:ea typeface="나눔명조OTF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5145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33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3D54F-3FCB-CA04-867E-78802FC9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2.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프로젝트 개요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5D826D-9153-5120-DF11-5666219D86E2}"/>
              </a:ext>
            </a:extLst>
          </p:cNvPr>
          <p:cNvGrpSpPr/>
          <p:nvPr/>
        </p:nvGrpSpPr>
        <p:grpSpPr>
          <a:xfrm>
            <a:off x="2549343" y="1995483"/>
            <a:ext cx="7154273" cy="2702801"/>
            <a:chOff x="1943351" y="1976433"/>
            <a:chExt cx="7154273" cy="270280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184EF0-F1E3-707A-394D-B092BE924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3351" y="1976433"/>
              <a:ext cx="3371599" cy="27028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7559C51-DC14-8301-5A4A-E9C2DF68E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7197" y="1976433"/>
              <a:ext cx="3150427" cy="27028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27943EB-4711-284A-1621-00A279B8C2D2}"/>
              </a:ext>
            </a:extLst>
          </p:cNvPr>
          <p:cNvSpPr/>
          <p:nvPr/>
        </p:nvSpPr>
        <p:spPr>
          <a:xfrm>
            <a:off x="1097280" y="5012057"/>
            <a:ext cx="10058400" cy="1131568"/>
          </a:xfrm>
          <a:prstGeom prst="roundRect">
            <a:avLst>
              <a:gd name="adj" fmla="val 20034"/>
            </a:avLst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Google Photo 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앱에서 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“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“, “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고양이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” 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</a:t>
            </a:r>
            <a:r>
              <a:rPr lang="ko-KR" altLang="en-US" b="1" u="sng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동물 또는 사물을 검색하게 되면 자동으로 분류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가능함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우리 조는 이러한 기능이 가장 보편적이고 대표적인 예시라고 판단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이와 유사한 예제를 제작하기로 함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717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화살표: 원형 12">
            <a:extLst>
              <a:ext uri="{FF2B5EF4-FFF2-40B4-BE49-F238E27FC236}">
                <a16:creationId xmlns:a16="http://schemas.microsoft.com/office/drawing/2014/main" id="{FE99A302-6999-FA21-E500-AD4EE3A8DB59}"/>
              </a:ext>
            </a:extLst>
          </p:cNvPr>
          <p:cNvSpPr/>
          <p:nvPr/>
        </p:nvSpPr>
        <p:spPr>
          <a:xfrm rot="5400000">
            <a:off x="3887490" y="-224175"/>
            <a:ext cx="3007318" cy="8248650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65BFEB0-05EA-D0DF-B922-239C190E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3.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프로젝트 진행 과정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534C301-D93C-F5C0-A6BC-89ADDFAD96EA}"/>
              </a:ext>
            </a:extLst>
          </p:cNvPr>
          <p:cNvSpPr/>
          <p:nvPr/>
        </p:nvSpPr>
        <p:spPr>
          <a:xfrm>
            <a:off x="1362075" y="1971675"/>
            <a:ext cx="4029075" cy="1657350"/>
          </a:xfrm>
          <a:prstGeom prst="roundRect">
            <a:avLst/>
          </a:prstGeom>
          <a:blipFill>
            <a:blip r:embed="rId2"/>
            <a:stretch>
              <a:fillRect t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 회의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D7FF2F-E364-53FA-72AE-FE11F06CE803}"/>
              </a:ext>
            </a:extLst>
          </p:cNvPr>
          <p:cNvSpPr/>
          <p:nvPr/>
        </p:nvSpPr>
        <p:spPr>
          <a:xfrm>
            <a:off x="6800852" y="1971675"/>
            <a:ext cx="4029075" cy="1657350"/>
          </a:xfrm>
          <a:prstGeom prst="roundRect">
            <a:avLst/>
          </a:prstGeom>
          <a:blipFill>
            <a:blip r:embed="rId3"/>
            <a:stretch>
              <a:fillRect t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시작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F8E4E52-8728-786C-9603-108414AAD30C}"/>
              </a:ext>
            </a:extLst>
          </p:cNvPr>
          <p:cNvSpPr/>
          <p:nvPr/>
        </p:nvSpPr>
        <p:spPr>
          <a:xfrm>
            <a:off x="1362075" y="4291966"/>
            <a:ext cx="4029075" cy="1657350"/>
          </a:xfrm>
          <a:prstGeom prst="roundRect">
            <a:avLst/>
          </a:prstGeom>
          <a:blipFill>
            <a:blip r:embed="rId4"/>
            <a:stretch>
              <a:fillRect t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프로젝트 완료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ED9F34D-25A8-C415-3F92-407D8D99BE9F}"/>
              </a:ext>
            </a:extLst>
          </p:cNvPr>
          <p:cNvSpPr/>
          <p:nvPr/>
        </p:nvSpPr>
        <p:spPr>
          <a:xfrm>
            <a:off x="6800852" y="4291966"/>
            <a:ext cx="4029075" cy="1657350"/>
          </a:xfrm>
          <a:prstGeom prst="roundRect">
            <a:avLst/>
          </a:prstGeom>
          <a:blipFill>
            <a:blip r:embed="rId5"/>
            <a:stretch>
              <a:fillRect t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교수님께 자문 구하기</a:t>
            </a:r>
          </a:p>
        </p:txBody>
      </p:sp>
    </p:spTree>
    <p:extLst>
      <p:ext uri="{BB962C8B-B14F-4D97-AF65-F5344CB8AC3E}">
        <p14:creationId xmlns:p14="http://schemas.microsoft.com/office/powerpoint/2010/main" val="3865748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BD773E-794F-19C4-9494-ADC44D4C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4.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기술적 문제 해결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599A2FA-5EB0-7C3A-3A4B-7B141355CE1F}"/>
              </a:ext>
            </a:extLst>
          </p:cNvPr>
          <p:cNvSpPr/>
          <p:nvPr/>
        </p:nvSpPr>
        <p:spPr>
          <a:xfrm>
            <a:off x="1097280" y="2145032"/>
            <a:ext cx="10058400" cy="1131568"/>
          </a:xfrm>
          <a:prstGeom prst="roundRect">
            <a:avLst>
              <a:gd name="adj" fmla="val 20034"/>
            </a:avLst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Google </a:t>
            </a:r>
            <a:r>
              <a:rPr lang="en-US" altLang="ko-KR" b="1" dirty="0" err="1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Colab</a:t>
            </a:r>
            <a:r>
              <a:rPr lang="en-US" altLang="ko-KR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개발환경으로 개발을 시작했으나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b="1" u="sng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Google Drive</a:t>
            </a:r>
            <a:r>
              <a:rPr lang="ko-KR" altLang="en-US" b="1" u="sng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저장소로부터 이미지를</a:t>
            </a:r>
            <a:endParaRPr lang="en-US" altLang="ko-KR" b="1" u="sng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b="1" u="sng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불러오는 시간이 너무 많이 소요되었고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생산성을 높이기 위하여 로컬 저장소에서</a:t>
            </a:r>
            <a:endParaRPr lang="en-US" altLang="ko-KR" b="1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파일을 접근하는 방식의 비교적 빠른 </a:t>
            </a:r>
            <a:r>
              <a:rPr lang="en-US" altLang="ko-KR" b="1" dirty="0" err="1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Jupyter</a:t>
            </a:r>
            <a:r>
              <a:rPr lang="en-US" altLang="ko-KR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Notebook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개발환경을 채택하게 되었다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73356E8-66C2-8F0D-39FC-F868B5C37006}"/>
              </a:ext>
            </a:extLst>
          </p:cNvPr>
          <p:cNvSpPr/>
          <p:nvPr/>
        </p:nvSpPr>
        <p:spPr>
          <a:xfrm>
            <a:off x="1097280" y="3429000"/>
            <a:ext cx="10058400" cy="1131568"/>
          </a:xfrm>
          <a:prstGeom prst="roundRect">
            <a:avLst>
              <a:gd name="adj" fmla="val 20034"/>
            </a:avLst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초기 기획에서 준비하기로 한 데이터는 개와 고양이 이미지 총 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5000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장이었으나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경우 정확도가 떨어지는 것을 확인하였고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현재는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28000</a:t>
            </a:r>
            <a:r>
              <a:rPr lang="ko-KR" altLang="en-US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장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이미지를 사용하고 있다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훈련 데이터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12500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장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테스트 데이터 각 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500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장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평가 데이터 각 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1000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장으로 배분하였다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68ED6E7-F25A-8CE6-FDF9-8957B2E3142D}"/>
              </a:ext>
            </a:extLst>
          </p:cNvPr>
          <p:cNvSpPr/>
          <p:nvPr/>
        </p:nvSpPr>
        <p:spPr>
          <a:xfrm>
            <a:off x="1097280" y="4712968"/>
            <a:ext cx="10058400" cy="1131568"/>
          </a:xfrm>
          <a:prstGeom prst="roundRect">
            <a:avLst>
              <a:gd name="adj" fmla="val 20034"/>
            </a:avLst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Epochs 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값을 </a:t>
            </a:r>
            <a:r>
              <a:rPr lang="en-US" altLang="ko-KR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30</a:t>
            </a:r>
            <a:r>
              <a:rPr lang="ko-KR" altLang="en-US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설정하였을 때 과대적합 문제가 발생해서 이를 해결하기 위하여</a:t>
            </a:r>
            <a:endParaRPr lang="en-US" altLang="ko-KR" b="1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교수님께 자문을 구하였는데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큰 문제가 없다고 하셨으며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b="1" u="sng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Epoch </a:t>
            </a:r>
            <a:r>
              <a:rPr lang="ko-KR" altLang="en-US" b="1" u="sng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값을 </a:t>
            </a:r>
            <a:r>
              <a:rPr lang="en-US" altLang="ko-KR" b="1" u="sng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60</a:t>
            </a:r>
            <a:r>
              <a:rPr lang="ko-KR" altLang="en-US" b="1" u="sng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</a:t>
            </a:r>
            <a:r>
              <a:rPr lang="ko-KR" altLang="en-US" b="1" u="sng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상향 조정하는</a:t>
            </a:r>
            <a:endParaRPr lang="en-US" altLang="ko-KR" b="1" u="sng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b="1" u="sng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단순한 방법으로 </a:t>
            </a:r>
            <a:r>
              <a:rPr lang="ko-KR" altLang="en-US" b="1" u="sng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검증값을</a:t>
            </a:r>
            <a:r>
              <a:rPr lang="ko-KR" altLang="en-US" b="1" u="sng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개선할 수 있었다</a:t>
            </a:r>
            <a:r>
              <a:rPr lang="en-US" altLang="ko-KR" b="1" u="sng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교수님께 감사드립니다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b="1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90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4113FC3-8E74-25C2-91D4-29E19A144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5.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프로젝트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E0C252-C5A3-52BA-BEA5-A9D39BAFE9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8" t="35434" r="35741" b="3908"/>
          <a:stretch/>
        </p:blipFill>
        <p:spPr>
          <a:xfrm>
            <a:off x="6606216" y="1935479"/>
            <a:ext cx="4362483" cy="298704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9005049-B10B-697A-D03E-C9596D6D0130}"/>
              </a:ext>
            </a:extLst>
          </p:cNvPr>
          <p:cNvSpPr/>
          <p:nvPr/>
        </p:nvSpPr>
        <p:spPr>
          <a:xfrm>
            <a:off x="1097280" y="5012057"/>
            <a:ext cx="10058400" cy="1131568"/>
          </a:xfrm>
          <a:prstGeom prst="roundRect">
            <a:avLst>
              <a:gd name="adj" fmla="val 20034"/>
            </a:avLst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Matplotlib</a:t>
            </a:r>
            <a:r>
              <a:rPr lang="en-US" altLang="ko-KR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패키지를 사용하여 학습 상태가 양호한 지를 확인할 수 있었다</a:t>
            </a:r>
            <a:r>
              <a:rPr lang="en-US" altLang="ko-KR" b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CA84C43-E5B2-35D3-E252-A0805C06856E}"/>
              </a:ext>
            </a:extLst>
          </p:cNvPr>
          <p:cNvGrpSpPr/>
          <p:nvPr/>
        </p:nvGrpSpPr>
        <p:grpSpPr>
          <a:xfrm>
            <a:off x="1802130" y="1935479"/>
            <a:ext cx="3299797" cy="2828397"/>
            <a:chOff x="1977055" y="1864993"/>
            <a:chExt cx="3299797" cy="282839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566FB32-322C-AB9C-9927-1BEFAE24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7055" y="1864993"/>
              <a:ext cx="3299796" cy="141419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895CAE1-3091-B83F-9D80-F6C3EBF1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7056" y="3279192"/>
              <a:ext cx="3299796" cy="1414198"/>
            </a:xfrm>
            <a:prstGeom prst="rect">
              <a:avLst/>
            </a:prstGeom>
          </p:spPr>
        </p:pic>
      </p:grp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BE0526FA-ED60-2D94-43B0-02670B8345B3}"/>
              </a:ext>
            </a:extLst>
          </p:cNvPr>
          <p:cNvSpPr/>
          <p:nvPr/>
        </p:nvSpPr>
        <p:spPr>
          <a:xfrm rot="5400000">
            <a:off x="4818176" y="2219228"/>
            <a:ext cx="2828395" cy="2260899"/>
          </a:xfrm>
          <a:prstGeom prst="triangle">
            <a:avLst>
              <a:gd name="adj" fmla="val 50674"/>
            </a:avLst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341798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268</TotalTime>
  <Words>275</Words>
  <Application>Microsoft Office PowerPoint</Application>
  <PresentationFormat>와이드스크린</PresentationFormat>
  <Paragraphs>46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나눔스퀘어OTF</vt:lpstr>
      <vt:lpstr>Calibri Light</vt:lpstr>
      <vt:lpstr>나눔명조OTF ExtraBold</vt:lpstr>
      <vt:lpstr>나눔명조OTF</vt:lpstr>
      <vt:lpstr>나눔스퀘어OTF ExtraBold</vt:lpstr>
      <vt:lpstr>Calibri</vt:lpstr>
      <vt:lpstr>추억</vt:lpstr>
      <vt:lpstr>PowerPoint 프레젠테이션</vt:lpstr>
      <vt:lpstr>1. 팀 구성원 간단 소개</vt:lpstr>
      <vt:lpstr>2. 프로젝트 개요</vt:lpstr>
      <vt:lpstr>3. 프로젝트 진행 과정</vt:lpstr>
      <vt:lpstr>4. 기술적 문제 해결</vt:lpstr>
      <vt:lpstr>5. 프로젝트 결과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최신호</dc:creator>
  <cp:lastModifiedBy>최신호</cp:lastModifiedBy>
  <cp:revision>27</cp:revision>
  <dcterms:created xsi:type="dcterms:W3CDTF">2022-06-01T04:04:02Z</dcterms:created>
  <dcterms:modified xsi:type="dcterms:W3CDTF">2022-06-12T12:39:24Z</dcterms:modified>
</cp:coreProperties>
</file>